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  <p:sldId id="266" r:id="rId9"/>
    <p:sldId id="258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80"/>
    </p:penClr>
  </p:showPr>
  <p:clrMru>
    <a:srgbClr val="0011EA"/>
    <a:srgbClr val="0515FF"/>
    <a:srgbClr val="020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gen1</a:t>
            </a: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09692" y="62960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167FDE-B2A1-4D6A-95B9-FBF228263117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99449-5DAE-4669-95B9-D3A0290DEF82}" type="datetimeFigureOut">
              <a:rPr lang="th-TH" smtClean="0"/>
              <a:pPr/>
              <a:t>17/07/56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71600" y="1916832"/>
            <a:ext cx="7776864" cy="273630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x-none" sz="4400">
                <a:solidFill>
                  <a:schemeClr val="bg1"/>
                </a:solidFill>
              </a:rPr>
              <a:t>Situations and Access to  Health Promotion among Persons with movement </a:t>
            </a:r>
            <a:r>
              <a:rPr lang="en-US" sz="4400" dirty="0">
                <a:solidFill>
                  <a:schemeClr val="bg1"/>
                </a:solidFill>
              </a:rPr>
              <a:t>  </a:t>
            </a:r>
            <a:r>
              <a:rPr lang="x-none" sz="4400">
                <a:solidFill>
                  <a:schemeClr val="bg1"/>
                </a:solidFill>
              </a:rPr>
              <a:t>disability in the Northeast of Thailand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71800" y="5386864"/>
            <a:ext cx="6336704" cy="1440160"/>
          </a:xfrm>
          <a:prstGeom prst="rect">
            <a:avLst/>
          </a:prstGeom>
          <a:solidFill>
            <a:srgbClr val="0515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/>
            <a:r>
              <a:rPr lang="en-US" sz="4400" dirty="0" err="1" smtClean="0">
                <a:solidFill>
                  <a:srgbClr val="FFFF00"/>
                </a:solidFill>
              </a:rPr>
              <a:t>Kritkantorn</a:t>
            </a:r>
            <a:r>
              <a:rPr lang="en-US" sz="4400" dirty="0" smtClean="0">
                <a:solidFill>
                  <a:srgbClr val="FFFF00"/>
                </a:solidFill>
              </a:rPr>
              <a:t>  </a:t>
            </a:r>
            <a:r>
              <a:rPr lang="en-US" sz="4400" dirty="0" err="1" smtClean="0">
                <a:solidFill>
                  <a:srgbClr val="FFFF00"/>
                </a:solidFill>
              </a:rPr>
              <a:t>Suwannaphant</a:t>
            </a:r>
            <a:endParaRPr lang="en-US" sz="44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err="1" smtClean="0">
                <a:solidFill>
                  <a:srgbClr val="FFFF00"/>
                </a:solidFill>
              </a:rPr>
              <a:t>Dr.P.H</a:t>
            </a:r>
            <a:r>
              <a:rPr lang="en-US" sz="4400" dirty="0" smtClean="0">
                <a:solidFill>
                  <a:srgbClr val="FFFF00"/>
                </a:solidFill>
              </a:rPr>
              <a:t>. Batch </a:t>
            </a:r>
            <a:r>
              <a:rPr lang="en-US" sz="4400" dirty="0" smtClean="0">
                <a:solidFill>
                  <a:srgbClr val="FFFF00"/>
                </a:solidFill>
                <a:latin typeface="Comic Sans MS" pitchFamily="66" charset="0"/>
              </a:rPr>
              <a:t>5</a:t>
            </a:r>
            <a:endParaRPr lang="en-US" sz="4400" dirty="0" smtClean="0">
              <a:solidFill>
                <a:srgbClr val="FFFF00"/>
              </a:solidFill>
            </a:endParaRPr>
          </a:p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No.</a:t>
            </a:r>
            <a:r>
              <a:rPr lang="en-US" sz="3100" dirty="0" smtClean="0">
                <a:solidFill>
                  <a:srgbClr val="FFFF00"/>
                </a:solidFill>
                <a:latin typeface="Comic Sans MS" pitchFamily="66" charset="0"/>
              </a:rPr>
              <a:t>567110004-9</a:t>
            </a:r>
            <a:endParaRPr lang="en-US" sz="44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9592" y="0"/>
            <a:ext cx="8232663" cy="1412776"/>
            <a:chOff x="-1" y="4023175"/>
            <a:chExt cx="9168559" cy="2590572"/>
          </a:xfrm>
        </p:grpSpPr>
        <p:pic>
          <p:nvPicPr>
            <p:cNvPr id="8" name="รูปภาพ 17" descr="kku0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2818" y="4023175"/>
              <a:ext cx="4513957" cy="259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รูปภาพ 18" descr="kku03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9177" y="4023177"/>
              <a:ext cx="3349381" cy="2520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รูปภาพ 19" descr="kku02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" y="4023175"/>
              <a:ext cx="3847868" cy="253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รูปภาพ 14" descr="Untitled-1.png"/>
            <p:cNvPicPr>
              <a:picLocks noChangeAspect="1"/>
            </p:cNvPicPr>
            <p:nvPr/>
          </p:nvPicPr>
          <p:blipFill>
            <a:blip r:embed="rId6" cstate="print"/>
            <a:srcRect l="59760" t="45537" b="17334"/>
            <a:stretch>
              <a:fillRect/>
            </a:stretch>
          </p:blipFill>
          <p:spPr bwMode="auto">
            <a:xfrm>
              <a:off x="-1" y="4023175"/>
              <a:ext cx="2359670" cy="217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323528" y="2827984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number of    </a:t>
            </a:r>
          </a:p>
          <a:p>
            <a:pPr algn="ctr"/>
            <a:r>
              <a:rPr lang="en-US" sz="3200" b="1" dirty="0"/>
              <a:t>persons with </a:t>
            </a:r>
            <a:r>
              <a:rPr lang="en-GB" sz="3200" b="1" dirty="0"/>
              <a:t>movement disability </a:t>
            </a:r>
            <a:r>
              <a:rPr lang="en-US" sz="3200" b="1" dirty="0"/>
              <a:t>(PWMDs</a:t>
            </a:r>
            <a:r>
              <a:rPr lang="en-US" sz="3200" b="1" dirty="0" smtClean="0"/>
              <a:t>)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3200" b="1" dirty="0"/>
              <a:t>(N = 228,595)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62880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 smtClean="0">
                <a:solidFill>
                  <a:srgbClr val="FF0000"/>
                </a:solidFill>
              </a:rPr>
              <a:t>Sample Size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935088" y="260648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563888" y="4437112"/>
            <a:ext cx="1512168" cy="576064"/>
          </a:xfrm>
          <a:prstGeom prst="downArrow">
            <a:avLst/>
          </a:prstGeom>
          <a:solidFill>
            <a:srgbClr val="0011E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292464" y="5013176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of sample size  using the formula for          multiple regression analysis</a:t>
            </a:r>
          </a:p>
          <a:p>
            <a:pPr algn="ctr"/>
            <a:r>
              <a:rPr lang="en-US" sz="3200" b="1" dirty="0"/>
              <a:t> (n = 462)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11" name="Picture 10" descr="Untitl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9144000" cy="5993904"/>
          </a:xfrm>
          <a:prstGeom prst="rect">
            <a:avLst/>
          </a:prstGeom>
        </p:spPr>
      </p:pic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1907704" y="3573016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Results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7" name="Picture 6" descr="1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195736" y="2852936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Results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pic>
        <p:nvPicPr>
          <p:cNvPr id="10" name="Picture 9" descr="1234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627784" y="3429000"/>
            <a:ext cx="4536504" cy="1800200"/>
          </a:xfrm>
          <a:prstGeom prst="ellipse">
            <a:avLst/>
          </a:prstGeom>
          <a:solidFill>
            <a:srgbClr val="0011EA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4607496" y="404664"/>
            <a:ext cx="4536504" cy="1800200"/>
          </a:xfrm>
          <a:prstGeom prst="ellipse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4000" b="1" dirty="0" smtClean="0">
                <a:solidFill>
                  <a:srgbClr val="FF0000"/>
                </a:solidFill>
                <a:cs typeface="+mj-cs"/>
              </a:rPr>
              <a:t>Draft </a:t>
            </a:r>
            <a:r>
              <a:rPr lang="th-TH" sz="4000" b="1" dirty="0" smtClean="0">
                <a:solidFill>
                  <a:srgbClr val="FF0000"/>
                </a:solidFill>
                <a:cs typeface="+mj-cs"/>
              </a:rPr>
              <a:t>ครับ จะแก้ไขอีกทีครับ</a:t>
            </a:r>
            <a:endParaRPr lang="en-US" sz="40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2060848"/>
            <a:ext cx="9144000" cy="4680520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/>
              <a:t>Factors Health promotion </a:t>
            </a:r>
            <a:r>
              <a:rPr lang="en-US" sz="4000" b="1" dirty="0"/>
              <a:t>influencing to  accessibility   among persons with movement </a:t>
            </a:r>
            <a:r>
              <a:rPr lang="en-US" sz="4000" b="1" dirty="0" err="1"/>
              <a:t>disability.The</a:t>
            </a:r>
            <a:r>
              <a:rPr lang="en-US" sz="4000" b="1" dirty="0"/>
              <a:t> variables that predicted the Health promotion for physical activity in persons with Disability  such as </a:t>
            </a:r>
            <a:r>
              <a:rPr lang="en-US" sz="4000" b="1" dirty="0" err="1"/>
              <a:t>xxx,xxxxx</a:t>
            </a:r>
            <a:r>
              <a:rPr lang="en-US" sz="4000" b="1" dirty="0"/>
              <a:t>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pic>
        <p:nvPicPr>
          <p:cNvPr id="1617922" name="Picture 2" descr="j028893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4578" y="1143000"/>
            <a:ext cx="3247053" cy="4419600"/>
          </a:xfrm>
          <a:prstGeom prst="rect">
            <a:avLst/>
          </a:prstGeom>
          <a:noFill/>
        </p:spPr>
      </p:pic>
      <p:sp>
        <p:nvSpPr>
          <p:cNvPr id="1617923" name="Oval 3"/>
          <p:cNvSpPr>
            <a:spLocks noChangeArrowheads="1"/>
          </p:cNvSpPr>
          <p:nvPr/>
        </p:nvSpPr>
        <p:spPr bwMode="auto">
          <a:xfrm>
            <a:off x="611560" y="1628800"/>
            <a:ext cx="5904656" cy="3024336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r>
              <a:rPr lang="en-GB" sz="48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THANK YOU</a:t>
            </a:r>
          </a:p>
          <a:p>
            <a:pPr eaLnBrk="1" hangingPunct="1">
              <a:spcBef>
                <a:spcPct val="0"/>
              </a:spcBef>
            </a:pPr>
            <a:r>
              <a:rPr lang="en-GB" sz="48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for your attention…</a:t>
            </a:r>
            <a:endParaRPr lang="th-TH" sz="4800" b="1" dirty="0">
              <a:solidFill>
                <a:schemeClr val="tx1"/>
              </a:solidFill>
              <a:latin typeface="Arial Narrow" pitchFamily="34" charset="0"/>
              <a:cs typeface="Angsana New" pitchFamily="18" charset="-34"/>
            </a:endParaRPr>
          </a:p>
        </p:txBody>
      </p:sp>
      <p:graphicFrame>
        <p:nvGraphicFramePr>
          <p:cNvPr id="1617925" name="Object 3"/>
          <p:cNvGraphicFramePr>
            <a:graphicFrameLocks noChangeAspect="1"/>
          </p:cNvGraphicFramePr>
          <p:nvPr>
            <p:ph/>
          </p:nvPr>
        </p:nvGraphicFramePr>
        <p:xfrm>
          <a:off x="2026628" y="5562600"/>
          <a:ext cx="5090746" cy="762000"/>
        </p:xfrm>
        <a:graphic>
          <a:graphicData uri="http://schemas.openxmlformats.org/presentationml/2006/ole">
            <p:oleObj spid="_x0000_s1026" name="Photo Editor Photo" r:id="rId5" imgW="5514286" imgH="762106" progId="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61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rgbClr val="051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Background</a:t>
            </a:r>
            <a:endParaRPr lang="th-TH" sz="7200" b="1" dirty="0">
              <a:solidFill>
                <a:srgbClr val="0515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5496" y="1484784"/>
            <a:ext cx="8568952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1,000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million people with disabilities in the world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395536" y="2780928"/>
            <a:ext cx="8352928" cy="1008112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</a:rPr>
              <a:t>Thailand had disabled people </a:t>
            </a:r>
            <a:r>
              <a:rPr lang="en-US" sz="3600" b="1" dirty="0">
                <a:solidFill>
                  <a:srgbClr val="FF0000"/>
                </a:solidFill>
              </a:rPr>
              <a:t>1.90 %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935088" y="4005064"/>
            <a:ext cx="8208912" cy="936104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 </a:t>
            </a:r>
            <a:r>
              <a:rPr lang="en-US" sz="3200" b="1" dirty="0">
                <a:solidFill>
                  <a:srgbClr val="FF0000"/>
                </a:solidFill>
              </a:rPr>
              <a:t>in 3 </a:t>
            </a:r>
            <a:r>
              <a:rPr lang="en-US" sz="3200" b="1" dirty="0">
                <a:solidFill>
                  <a:schemeClr val="bg1"/>
                </a:solidFill>
              </a:rPr>
              <a:t>of all disabled people in </a:t>
            </a:r>
            <a:r>
              <a:rPr lang="en-US" sz="3200" b="1" dirty="0" smtClean="0">
                <a:solidFill>
                  <a:schemeClr val="bg1"/>
                </a:solidFill>
              </a:rPr>
              <a:t>Northeast. 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791072" y="5005640"/>
            <a:ext cx="8352928" cy="1800200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</a:rPr>
              <a:t>access to  </a:t>
            </a:r>
            <a:r>
              <a:rPr lang="en-US" sz="3600" b="1" dirty="0" smtClean="0">
                <a:solidFill>
                  <a:schemeClr val="bg1"/>
                </a:solidFill>
              </a:rPr>
              <a:t>Health promotion 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increases </a:t>
            </a:r>
            <a:r>
              <a:rPr lang="en-US" sz="3600" b="1" dirty="0">
                <a:solidFill>
                  <a:schemeClr val="bg1"/>
                </a:solidFill>
              </a:rPr>
              <a:t>in chronic health conditions</a:t>
            </a:r>
            <a:r>
              <a:rPr lang="en-US" sz="3600" b="1" dirty="0" smtClean="0">
                <a:solidFill>
                  <a:schemeClr val="bg1"/>
                </a:solidFill>
              </a:rPr>
              <a:t>,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among other causes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164" y="0"/>
            <a:ext cx="9137668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9600" b="1" dirty="0" smtClean="0">
                <a:solidFill>
                  <a:srgbClr val="0515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Objective</a:t>
            </a:r>
            <a:endParaRPr lang="th-TH" sz="9600" b="1" dirty="0">
              <a:solidFill>
                <a:srgbClr val="0515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35496" y="1484784"/>
            <a:ext cx="9108504" cy="223224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Describe </a:t>
            </a:r>
            <a:r>
              <a:rPr lang="en-US" sz="4400" b="1" dirty="0">
                <a:solidFill>
                  <a:schemeClr val="bg1"/>
                </a:solidFill>
              </a:rPr>
              <a:t>situations of accessibility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to  Health </a:t>
            </a:r>
            <a:r>
              <a:rPr lang="en-US" sz="4400" b="1" dirty="0">
                <a:solidFill>
                  <a:schemeClr val="bg1"/>
                </a:solidFill>
              </a:rPr>
              <a:t>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5496" y="3789040"/>
            <a:ext cx="9108504" cy="28083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400" b="1" dirty="0">
                <a:solidFill>
                  <a:schemeClr val="bg1"/>
                </a:solidFill>
              </a:rPr>
              <a:t>Examine  </a:t>
            </a:r>
            <a:r>
              <a:rPr lang="en-US" sz="4400" b="1" dirty="0" smtClean="0">
                <a:solidFill>
                  <a:schemeClr val="bg1"/>
                </a:solidFill>
              </a:rPr>
              <a:t>factors </a:t>
            </a:r>
            <a:r>
              <a:rPr lang="en-US" sz="4400" b="1" dirty="0">
                <a:solidFill>
                  <a:schemeClr val="bg1"/>
                </a:solidFill>
              </a:rPr>
              <a:t>influencing  </a:t>
            </a:r>
            <a:endParaRPr lang="en-US" sz="44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accessibility </a:t>
            </a:r>
            <a:endParaRPr lang="en-US" sz="44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4400" b="1" dirty="0">
                <a:solidFill>
                  <a:schemeClr val="bg1"/>
                </a:solidFill>
              </a:rPr>
              <a:t> to </a:t>
            </a:r>
            <a:r>
              <a:rPr lang="en-US" sz="4400" b="1" dirty="0" smtClean="0">
                <a:solidFill>
                  <a:schemeClr val="bg1"/>
                </a:solidFill>
              </a:rPr>
              <a:t>Health </a:t>
            </a:r>
            <a:r>
              <a:rPr lang="en-US" sz="4400" b="1" dirty="0">
                <a:solidFill>
                  <a:schemeClr val="bg1"/>
                </a:solidFill>
              </a:rPr>
              <a:t>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0" y="2270760"/>
            <a:ext cx="8568952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dirty="0">
                <a:solidFill>
                  <a:schemeClr val="bg1"/>
                </a:solidFill>
              </a:rPr>
              <a:t>cross sectional analytical study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3275856" cy="1008112"/>
          </a:xfrm>
          <a:prstGeom prst="ellipse">
            <a:avLst/>
          </a:prstGeom>
          <a:solidFill>
            <a:srgbClr val="0515FF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Design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4875272"/>
            <a:ext cx="9144000" cy="170080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persons with movement disability </a:t>
            </a:r>
            <a:r>
              <a:rPr lang="en-GB" sz="3600" dirty="0" smtClean="0">
                <a:solidFill>
                  <a:schemeClr val="bg1"/>
                </a:solidFill>
              </a:rPr>
              <a:t>(PWMDs)</a:t>
            </a:r>
          </a:p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in </a:t>
            </a:r>
            <a:r>
              <a:rPr lang="en-GB" sz="3600" dirty="0">
                <a:solidFill>
                  <a:schemeClr val="bg1"/>
                </a:solidFill>
              </a:rPr>
              <a:t>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0" y="4171184"/>
            <a:ext cx="3600400" cy="1008112"/>
          </a:xfrm>
          <a:prstGeom prst="ellipse">
            <a:avLst/>
          </a:prstGeom>
          <a:solidFill>
            <a:srgbClr val="0515FF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Populations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0" y="2492896"/>
            <a:ext cx="9144000" cy="403244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 fontAlgn="t"/>
            <a:r>
              <a:rPr lang="en-US" sz="6600" b="1" dirty="0" smtClean="0">
                <a:solidFill>
                  <a:schemeClr val="bg1"/>
                </a:solidFill>
              </a:rPr>
              <a:t>Access </a:t>
            </a:r>
            <a:r>
              <a:rPr lang="en-US" sz="6600" b="1" dirty="0">
                <a:solidFill>
                  <a:schemeClr val="bg1"/>
                </a:solidFill>
              </a:rPr>
              <a:t>to health care  </a:t>
            </a:r>
            <a:r>
              <a:rPr lang="en-US" sz="6600" b="1" dirty="0" smtClean="0">
                <a:solidFill>
                  <a:schemeClr val="bg1"/>
                </a:solidFill>
              </a:rPr>
              <a:t>:</a:t>
            </a:r>
          </a:p>
          <a:p>
            <a:pPr algn="ctr" fontAlgn="t"/>
            <a:r>
              <a:rPr lang="en-US" sz="6600" b="1" dirty="0" smtClean="0">
                <a:solidFill>
                  <a:schemeClr val="bg1"/>
                </a:solidFill>
              </a:rPr>
              <a:t> </a:t>
            </a:r>
            <a:r>
              <a:rPr lang="en-US" sz="6600" b="1" dirty="0">
                <a:solidFill>
                  <a:schemeClr val="bg1"/>
                </a:solidFill>
              </a:rPr>
              <a:t>Health promotion </a:t>
            </a: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435597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2204864"/>
            <a:ext cx="2267744" cy="324036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08688" y="1233928"/>
            <a:ext cx="6660232" cy="554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5. Person who live with PWMDs 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6. Care giver when getting illness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7.Monthly income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8. Health status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9. Knowledge for care health of PWMDs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10. Policy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11. </a:t>
            </a:r>
            <a:r>
              <a:rPr lang="en-US" b="1" dirty="0" smtClean="0"/>
              <a:t>Right </a:t>
            </a:r>
            <a:r>
              <a:rPr lang="en-US" b="1" dirty="0"/>
              <a:t>on access to </a:t>
            </a:r>
            <a:r>
              <a:rPr lang="en-US" b="1" dirty="0" smtClean="0"/>
              <a:t>Health promotion</a:t>
            </a:r>
          </a:p>
          <a:p>
            <a:pPr lvl="0"/>
            <a:r>
              <a:rPr lang="en-US" b="1" dirty="0" smtClean="0">
                <a:solidFill>
                  <a:schemeClr val="bg1"/>
                </a:solidFill>
              </a:rPr>
              <a:t>12. </a:t>
            </a:r>
            <a:r>
              <a:rPr lang="en-US" sz="2400" b="1" dirty="0" smtClean="0">
                <a:solidFill>
                  <a:schemeClr val="bg1"/>
                </a:solidFill>
              </a:rPr>
              <a:t>Distance from home to main health care</a:t>
            </a:r>
            <a:endParaRPr lang="en-US" b="1" dirty="0" smtClean="0">
              <a:solidFill>
                <a:schemeClr val="bg1"/>
              </a:solidFill>
            </a:endParaRPr>
          </a:p>
          <a:p>
            <a:pPr algn="ctr"/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251520" y="2502776"/>
            <a:ext cx="8568952" cy="122413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dirty="0" smtClean="0">
                <a:solidFill>
                  <a:schemeClr val="bg1"/>
                </a:solidFill>
              </a:rPr>
              <a:t>Cross </a:t>
            </a:r>
            <a:r>
              <a:rPr lang="en-US" sz="4800" dirty="0">
                <a:solidFill>
                  <a:schemeClr val="bg1"/>
                </a:solidFill>
              </a:rPr>
              <a:t>sectional analytical study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5011752"/>
            <a:ext cx="9144000" cy="1700808"/>
          </a:xfrm>
          <a:prstGeom prst="ellipse">
            <a:avLst/>
          </a:prstGeom>
          <a:solidFill>
            <a:srgbClr val="02045E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persons with movement disability </a:t>
            </a:r>
            <a:r>
              <a:rPr lang="en-GB" sz="3600" dirty="0" smtClean="0">
                <a:solidFill>
                  <a:schemeClr val="bg1"/>
                </a:solidFill>
              </a:rPr>
              <a:t>(PWMDs)</a:t>
            </a:r>
          </a:p>
          <a:p>
            <a:pPr algn="ctr">
              <a:defRPr/>
            </a:pPr>
            <a:r>
              <a:rPr lang="en-GB" sz="3600" dirty="0" smtClean="0">
                <a:solidFill>
                  <a:schemeClr val="bg1"/>
                </a:solidFill>
              </a:rPr>
              <a:t>in </a:t>
            </a:r>
            <a:r>
              <a:rPr lang="en-GB" sz="3600" dirty="0">
                <a:solidFill>
                  <a:schemeClr val="bg1"/>
                </a:solidFill>
              </a:rPr>
              <a:t>the Northeast of Thailand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484784"/>
            <a:ext cx="327585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Statistical 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1" name="Oval 5"/>
          <p:cNvSpPr>
            <a:spLocks noChangeArrowheads="1"/>
          </p:cNvSpPr>
          <p:nvPr/>
        </p:nvSpPr>
        <p:spPr bwMode="auto">
          <a:xfrm>
            <a:off x="0" y="3851168"/>
            <a:ext cx="3600400" cy="124624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Study Populations</a:t>
            </a:r>
            <a:endParaRPr lang="th-TH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0" grpId="0" animBg="1"/>
      <p:bldP spid="19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72008" y="1988840"/>
            <a:ext cx="4355976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43608" y="3501008"/>
            <a:ext cx="7272808" cy="2520280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 smtClean="0">
                <a:solidFill>
                  <a:schemeClr val="bg1"/>
                </a:solidFill>
              </a:rPr>
              <a:t>Access to health care  :</a:t>
            </a:r>
          </a:p>
          <a:p>
            <a:pPr algn="ctr" fontAlgn="t"/>
            <a:r>
              <a:rPr lang="en-US" sz="5400" b="1" dirty="0" smtClean="0">
                <a:solidFill>
                  <a:schemeClr val="bg1"/>
                </a:solidFill>
              </a:rPr>
              <a:t> Health promotion </a:t>
            </a:r>
          </a:p>
          <a:p>
            <a:pPr algn="ctr"/>
            <a:endParaRPr lang="th-TH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251520" y="3501008"/>
            <a:ext cx="8496944" cy="2448272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/>
              <a:t>multiple </a:t>
            </a:r>
            <a:r>
              <a:rPr lang="en-US" sz="5400" b="1" dirty="0" err="1"/>
              <a:t>regresstion</a:t>
            </a:r>
            <a:r>
              <a:rPr lang="en-US" sz="5400" b="1" dirty="0"/>
              <a:t> </a:t>
            </a:r>
            <a:r>
              <a:rPr lang="en-US" sz="5400" b="1" dirty="0" smtClean="0"/>
              <a:t>analysis </a:t>
            </a:r>
            <a:r>
              <a:rPr lang="en-US" sz="5400" b="1" dirty="0"/>
              <a:t>considering  the mean different  with 95% CI</a:t>
            </a:r>
            <a:endParaRPr lang="th-TH" sz="5400" b="1" dirty="0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72008" y="198884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Statistical Analysis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330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KUA-HOME</dc:creator>
  <cp:lastModifiedBy>KUA-HOME</cp:lastModifiedBy>
  <cp:revision>67</cp:revision>
  <dcterms:created xsi:type="dcterms:W3CDTF">2013-07-17T07:40:20Z</dcterms:created>
  <dcterms:modified xsi:type="dcterms:W3CDTF">2013-07-17T14:54:16Z</dcterms:modified>
</cp:coreProperties>
</file>